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8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5723" tIns="47861" rIns="95723" bIns="4786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5723" tIns="47861" rIns="95723" bIns="47861" rtlCol="0"/>
          <a:lstStyle>
            <a:lvl1pPr algn="r">
              <a:defRPr sz="1300"/>
            </a:lvl1pPr>
          </a:lstStyle>
          <a:p>
            <a:fld id="{5EF4128D-4C48-44F5-8CA9-3DEEC19BC03E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5723" tIns="47861" rIns="95723" bIns="4786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5723" tIns="47861" rIns="95723" bIns="47861" rtlCol="0" anchor="b"/>
          <a:lstStyle>
            <a:lvl1pPr algn="r">
              <a:defRPr sz="13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5723" tIns="47861" rIns="95723" bIns="4786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5723" tIns="47861" rIns="95723" bIns="47861" rtlCol="0"/>
          <a:lstStyle>
            <a:lvl1pPr algn="r">
              <a:defRPr sz="1300"/>
            </a:lvl1pPr>
          </a:lstStyle>
          <a:p>
            <a:fld id="{3914036E-91EB-48CA-86A8-B47966B72D3C}" type="datetimeFigureOut">
              <a:rPr lang="en-US" smtClean="0"/>
              <a:t>8/3/2018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23" tIns="47861" rIns="95723" bIns="478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23" tIns="47861" rIns="95723" bIns="478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7"/>
            <a:ext cx="3169920" cy="481726"/>
          </a:xfrm>
          <a:prstGeom prst="rect">
            <a:avLst/>
          </a:prstGeom>
        </p:spPr>
        <p:txBody>
          <a:bodyPr vert="horz" lIns="95723" tIns="47861" rIns="95723" bIns="4786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7"/>
            <a:ext cx="3169920" cy="481726"/>
          </a:xfrm>
          <a:prstGeom prst="rect">
            <a:avLst/>
          </a:prstGeom>
        </p:spPr>
        <p:txBody>
          <a:bodyPr vert="horz" lIns="95723" tIns="47861" rIns="95723" bIns="47861" rtlCol="0" anchor="b"/>
          <a:lstStyle>
            <a:lvl1pPr algn="r">
              <a:defRPr sz="13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0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5.png"/><Relationship Id="rId14" Type="http://schemas.openxmlformats.org/officeDocument/2006/relationships/image" Target="../media/image1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0BDA88E2-4314-48D9-B7B1-B9184418746E}"/>
              </a:ext>
            </a:extLst>
          </p:cNvPr>
          <p:cNvSpPr/>
          <p:nvPr userDrawn="1"/>
        </p:nvSpPr>
        <p:spPr>
          <a:xfrm>
            <a:off x="0" y="-3811"/>
            <a:ext cx="7772400" cy="37594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4DAE0EFA-D8D0-4744-8AB9-464D18A7F7BE}"/>
              </a:ext>
            </a:extLst>
          </p:cNvPr>
          <p:cNvSpPr/>
          <p:nvPr userDrawn="1"/>
        </p:nvSpPr>
        <p:spPr>
          <a:xfrm>
            <a:off x="0" y="0"/>
            <a:ext cx="7772400" cy="3759476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xmlns="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xmlns="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xmlns="" id="{B63DE7D5-3C9E-4C66-90C4-9C51384A6E2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180219" y="-8429"/>
            <a:ext cx="1641829" cy="285267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xmlns="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xmlns="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xmlns="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Text Placeholder 8">
            <a:extLst>
              <a:ext uri="{FF2B5EF4-FFF2-40B4-BE49-F238E27FC236}">
                <a16:creationId xmlns:a16="http://schemas.microsoft.com/office/drawing/2014/main" xmlns="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xmlns="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xmlns="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Text Placeholder 8">
            <a:extLst>
              <a:ext uri="{FF2B5EF4-FFF2-40B4-BE49-F238E27FC236}">
                <a16:creationId xmlns:a16="http://schemas.microsoft.com/office/drawing/2014/main" xmlns="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xmlns="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xmlns="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Event Address, City, ST  ZIP Code</a:t>
            </a:r>
          </a:p>
          <a:p>
            <a:pPr lvl="0"/>
            <a:endParaRPr lang="en-US" dirty="0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xmlns="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20  AUG | 12 AM</a:t>
            </a:r>
          </a:p>
        </p:txBody>
      </p:sp>
      <p:sp>
        <p:nvSpPr>
          <p:cNvPr id="59" name="Title 56">
            <a:extLst>
              <a:ext uri="{FF2B5EF4-FFF2-40B4-BE49-F238E27FC236}">
                <a16:creationId xmlns:a16="http://schemas.microsoft.com/office/drawing/2014/main" xmlns="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/>
              <a:t>Title of your event</a:t>
            </a:r>
            <a:endParaRPr lang="en-US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xmlns="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xmlns="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xmlns="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6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>
          <a:xfrm>
            <a:off x="419971" y="6201605"/>
            <a:ext cx="1926496" cy="315802"/>
          </a:xfrm>
        </p:spPr>
        <p:txBody>
          <a:bodyPr/>
          <a:lstStyle/>
          <a:p>
            <a:r>
              <a:rPr lang="en-US" sz="2000" dirty="0" smtClean="0"/>
              <a:t>August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12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294967295"/>
          </p:nvPr>
        </p:nvSpPr>
        <p:spPr>
          <a:xfrm>
            <a:off x="296220" y="7083846"/>
            <a:ext cx="2351729" cy="185083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b="1" dirty="0"/>
              <a:t>Class 1 </a:t>
            </a:r>
            <a:r>
              <a:rPr lang="en-US" dirty="0"/>
              <a:t>will lay the groundwork of Permaculture </a:t>
            </a:r>
            <a:r>
              <a:rPr lang="en-US" dirty="0" smtClean="0"/>
              <a:t>philosophy. Students </a:t>
            </a:r>
            <a:r>
              <a:rPr lang="en-US" dirty="0"/>
              <a:t>will make a ‘site-visit’ </a:t>
            </a:r>
            <a:r>
              <a:rPr lang="en-US" dirty="0" smtClean="0"/>
              <a:t>perform </a:t>
            </a:r>
            <a:r>
              <a:rPr lang="en-US" dirty="0"/>
              <a:t>a </a:t>
            </a:r>
            <a:r>
              <a:rPr lang="en-US" dirty="0" smtClean="0"/>
              <a:t>‘Client </a:t>
            </a:r>
            <a:r>
              <a:rPr lang="en-US" dirty="0"/>
              <a:t>interview’ </a:t>
            </a:r>
            <a:r>
              <a:rPr lang="en-US" dirty="0" smtClean="0"/>
              <a:t>in order to design a garden </a:t>
            </a:r>
            <a:r>
              <a:rPr lang="en-US" dirty="0"/>
              <a:t>plan. 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AA839F-E8B5-4482-A515-A6346933585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101 Morris St., Suite 212, Sebastopol, CA 95472</a:t>
            </a:r>
            <a:endParaRPr lang="en-US" dirty="0"/>
          </a:p>
          <a:p>
            <a:r>
              <a:rPr lang="en-US" dirty="0" smtClean="0"/>
              <a:t>(707) 634-4672 | </a:t>
            </a:r>
            <a:r>
              <a:rPr lang="en-US" dirty="0" smtClean="0">
                <a:solidFill>
                  <a:schemeClr val="tx1"/>
                </a:solidFill>
              </a:rPr>
              <a:t>chelsea@interfaithfood.org </a:t>
            </a:r>
            <a:r>
              <a:rPr lang="en-US" dirty="0"/>
              <a:t>| http://interfaithfood.org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867024" y="7083846"/>
            <a:ext cx="2101977" cy="185083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b="1" dirty="0"/>
              <a:t>Class 2 </a:t>
            </a:r>
            <a:r>
              <a:rPr lang="en-US" dirty="0"/>
              <a:t>will build upon Permaculture background </a:t>
            </a:r>
            <a:r>
              <a:rPr lang="en-US" dirty="0" smtClean="0"/>
              <a:t>knowledge. Students </a:t>
            </a:r>
            <a:r>
              <a:rPr lang="en-US" dirty="0"/>
              <a:t>will </a:t>
            </a:r>
            <a:r>
              <a:rPr lang="en-US" dirty="0" smtClean="0"/>
              <a:t>create an ‘Eco-Column’ &amp; </a:t>
            </a:r>
            <a:r>
              <a:rPr lang="en-US" dirty="0"/>
              <a:t>there will be a presentation of Permaculture garden </a:t>
            </a:r>
            <a:r>
              <a:rPr lang="en-US" dirty="0" smtClean="0"/>
              <a:t>design </a:t>
            </a:r>
            <a:r>
              <a:rPr lang="en-US" dirty="0"/>
              <a:t>examples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294967295"/>
          </p:nvPr>
        </p:nvSpPr>
        <p:spPr>
          <a:xfrm>
            <a:off x="5395152" y="7083846"/>
            <a:ext cx="1998008" cy="185083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en-US" b="1" dirty="0"/>
              <a:t>Class </a:t>
            </a:r>
            <a:r>
              <a:rPr lang="en-US" b="1" dirty="0" smtClean="0"/>
              <a:t>3</a:t>
            </a:r>
            <a:r>
              <a:rPr lang="en-US" dirty="0" smtClean="0"/>
              <a:t>. </a:t>
            </a:r>
            <a:r>
              <a:rPr lang="en-US" dirty="0"/>
              <a:t>Students will </a:t>
            </a:r>
            <a:r>
              <a:rPr lang="en-US" dirty="0" smtClean="0"/>
              <a:t>present their garden designs &amp; ‘Eco-Columns’  </a:t>
            </a:r>
            <a:r>
              <a:rPr lang="en-US" dirty="0"/>
              <a:t>individually or in groups, there will be a </a:t>
            </a:r>
            <a:r>
              <a:rPr lang="en-US" dirty="0" smtClean="0"/>
              <a:t>presentation </a:t>
            </a:r>
            <a:r>
              <a:rPr lang="en-US" dirty="0"/>
              <a:t>&amp; potluck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"/>
          </p:nvPr>
        </p:nvSpPr>
        <p:spPr>
          <a:xfrm>
            <a:off x="119674" y="3153179"/>
            <a:ext cx="2260898" cy="11618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240 Channing </a:t>
            </a:r>
            <a:r>
              <a:rPr lang="en-US" sz="2000" b="1" dirty="0" smtClean="0">
                <a:solidFill>
                  <a:schemeClr val="bg1"/>
                </a:solidFill>
              </a:rPr>
              <a:t>Way </a:t>
            </a:r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San Rafael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2"/>
          </p:nvPr>
        </p:nvSpPr>
        <p:spPr>
          <a:xfrm>
            <a:off x="119674" y="2105484"/>
            <a:ext cx="3376563" cy="5926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Sundays, August 12, 19, 26 </a:t>
            </a:r>
            <a:r>
              <a:rPr lang="en-US" sz="2000" b="0" dirty="0" smtClean="0">
                <a:solidFill>
                  <a:schemeClr val="bg1"/>
                </a:solidFill>
              </a:rPr>
              <a:t>12:00-1:30PM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xmlns="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309" y="4079488"/>
            <a:ext cx="5536091" cy="740968"/>
          </a:xfrm>
        </p:spPr>
        <p:txBody>
          <a:bodyPr/>
          <a:lstStyle/>
          <a:p>
            <a:pPr algn="ctr"/>
            <a:r>
              <a:rPr lang="en-US" sz="2400" dirty="0" smtClean="0"/>
              <a:t>Permaculture gardening course</a:t>
            </a:r>
            <a:endParaRPr lang="en-US" sz="24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95247" y="3483594"/>
            <a:ext cx="5150459" cy="158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8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Unitarian Universalist Congregation of Marin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lh5.googleusercontent.com/1JC3uHGgceq_KMdKIshXovFRBGqC-vjtOqb6ra4zdgxgfxV2HQ2mOJslLs3H3mxhxaUut0RRo31JXzxojT0FZgZGmi-SZErENs2z46UQowx5rXBTClU-7l19MuLLlnTx5lGtIQivJmdlE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96" y="384373"/>
            <a:ext cx="874952" cy="132173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Placeholder 42"/>
          <p:cNvSpPr txBox="1">
            <a:spLocks/>
          </p:cNvSpPr>
          <p:nvPr/>
        </p:nvSpPr>
        <p:spPr>
          <a:xfrm>
            <a:off x="2954765" y="6201605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August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19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9" name="Text Placeholder 42"/>
          <p:cNvSpPr txBox="1">
            <a:spLocks/>
          </p:cNvSpPr>
          <p:nvPr/>
        </p:nvSpPr>
        <p:spPr>
          <a:xfrm>
            <a:off x="5430908" y="6201605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August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26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818" y="9322939"/>
            <a:ext cx="1576388" cy="26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Custom 16">
      <a:dk1>
        <a:srgbClr val="151515"/>
      </a:dk1>
      <a:lt1>
        <a:srgbClr val="FFFFFF"/>
      </a:lt1>
      <a:dk2>
        <a:srgbClr val="1C1C1C"/>
      </a:dk2>
      <a:lt2>
        <a:srgbClr val="FFFFFF"/>
      </a:lt2>
      <a:accent1>
        <a:srgbClr val="F3D569"/>
      </a:accent1>
      <a:accent2>
        <a:srgbClr val="5B85AA"/>
      </a:accent2>
      <a:accent3>
        <a:srgbClr val="ECBE18"/>
      </a:accent3>
      <a:accent4>
        <a:srgbClr val="9CB5CB"/>
      </a:accent4>
      <a:accent5>
        <a:srgbClr val="2C4255"/>
      </a:accent5>
      <a:accent6>
        <a:srgbClr val="F7E5A4"/>
      </a:accent6>
      <a:hlink>
        <a:srgbClr val="5B85AA"/>
      </a:hlink>
      <a:folHlink>
        <a:srgbClr val="5B85AA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896029 - Small business flyer (gold design) - NEW.potx" id="{67F45622-D1FD-4AD7-8A56-26519A151A5A}" vid="{002D2676-0591-462E-9315-EEE3ED906EDC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(gold design)</Template>
  <TotalTime>2190</TotalTime>
  <Words>131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</vt:lpstr>
      <vt:lpstr>Franklin Gothic Book</vt:lpstr>
      <vt:lpstr>Microsoft Sans Serif</vt:lpstr>
      <vt:lpstr>Small Business Flyer 8.5 x 11</vt:lpstr>
      <vt:lpstr>Permaculture gardening course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Permaculture gardening course</dc:title>
  <dc:creator>admin</dc:creator>
  <cp:lastModifiedBy>admin</cp:lastModifiedBy>
  <cp:revision>12</cp:revision>
  <cp:lastPrinted>2018-08-03T18:27:00Z</cp:lastPrinted>
  <dcterms:created xsi:type="dcterms:W3CDTF">2018-07-24T23:19:41Z</dcterms:created>
  <dcterms:modified xsi:type="dcterms:W3CDTF">2018-08-03T18:27:02Z</dcterms:modified>
</cp:coreProperties>
</file>